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WEB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346710"/>
            <a:ext cx="6035675" cy="2273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63335" y="346710"/>
            <a:ext cx="4064000" cy="5076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&lt;div class="new"&gt;</a:t>
            </a:r>
            <a:endParaRPr lang="en-US" altLang="zh-CN"/>
          </a:p>
          <a:p>
            <a:r>
              <a:rPr lang="en-US" altLang="zh-CN"/>
              <a:t>&lt;div class="new_cnt"&gt;</a:t>
            </a:r>
            <a:endParaRPr lang="en-US" altLang="zh-CN"/>
          </a:p>
          <a:p>
            <a:r>
              <a:rPr lang="en-US" altLang="zh-CN"/>
              <a:t>&lt;a href="https://cityu.edu.mo/zh/1nov2024_02/" target="_blank" title="</a:t>
            </a:r>
            <a:r>
              <a:rPr lang="zh-CN" altLang="en-US"/>
              <a:t>祝賀！城大學子在公益廣告創意大賽中獲得佳績</a:t>
            </a:r>
            <a:r>
              <a:rPr lang="en-US" altLang="zh-CN"/>
              <a:t>"&gt;</a:t>
            </a:r>
            <a:endParaRPr lang="en-US" altLang="zh-CN"/>
          </a:p>
          <a:p>
            <a:r>
              <a:rPr lang="en-US" altLang="zh-CN"/>
              <a:t>&lt;img width="1493" height="1018" src="images/cityu20241105181011627492.jpg" class="attachment-full size-full" alt="" /&gt;</a:t>
            </a:r>
            <a:endParaRPr lang="en-US" altLang="zh-CN"/>
          </a:p>
          <a:p>
            <a:r>
              <a:rPr lang="en-US" altLang="zh-CN"/>
              <a:t>&lt;div class="describe"&gt;</a:t>
            </a:r>
            <a:endParaRPr lang="en-US" altLang="zh-CN"/>
          </a:p>
          <a:p>
            <a:r>
              <a:rPr lang="en-US" altLang="zh-CN"/>
              <a:t>&lt;p&gt;</a:t>
            </a:r>
            <a:r>
              <a:rPr lang="zh-CN" altLang="en-US"/>
              <a:t>祝賀！城大學子在公益廣告創意賽中獲得佳績</a:t>
            </a:r>
            <a:r>
              <a:rPr lang="en-US" altLang="zh-CN"/>
              <a:t>&lt;/p&gt;</a:t>
            </a:r>
            <a:endParaRPr lang="en-US" altLang="zh-CN"/>
          </a:p>
          <a:p>
            <a:r>
              <a:rPr lang="en-US" altLang="zh-CN"/>
              <a:t>&lt;/div&gt;</a:t>
            </a:r>
            <a:endParaRPr lang="en-US" altLang="zh-CN"/>
          </a:p>
          <a:p>
            <a:r>
              <a:rPr lang="en-US" altLang="zh-CN"/>
              <a:t>&lt;/a&gt;			</a:t>
            </a:r>
            <a:endParaRPr lang="en-US" altLang="zh-CN"/>
          </a:p>
          <a:p>
            <a:r>
              <a:rPr lang="en-US" altLang="zh-CN"/>
              <a:t>&lt;/div&gt;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3268980"/>
            <a:ext cx="3731895" cy="28790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9935" y="6376035"/>
            <a:ext cx="3115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title</a:t>
            </a:r>
            <a:r>
              <a:rPr lang="zh-CN" altLang="en-US"/>
              <a:t>属性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79170" y="1000125"/>
            <a:ext cx="32258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@media (min-width: 360px) and (max-width: 479px) {</a:t>
            </a:r>
            <a:endParaRPr lang="en-US" altLang="zh-CN"/>
          </a:p>
          <a:p>
            <a:r>
              <a:rPr lang="en-US" altLang="zh-CN"/>
              <a:t>    .a_apply .new {</a:t>
            </a:r>
            <a:endParaRPr lang="en-US" altLang="zh-CN"/>
          </a:p>
          <a:p>
            <a:r>
              <a:rPr lang="en-US" altLang="zh-CN"/>
              <a:t>        display: flex</a:t>
            </a:r>
            <a:endParaRPr lang="en-US" altLang="zh-CN"/>
          </a:p>
          <a:p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        flex-direction: column;</a:t>
            </a:r>
            <a:endParaRPr lang="en-US" altLang="zh-CN"/>
          </a:p>
          <a:p>
            <a:r>
              <a:rPr lang="en-US" altLang="zh-CN"/>
              <a:t>        align-items: center;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480935" y="3691890"/>
            <a:ext cx="35109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@media (min-width: 360px) and (max-width: 479px) {</a:t>
            </a:r>
            <a:endParaRPr lang="en-US" altLang="zh-CN"/>
          </a:p>
          <a:p>
            <a:r>
              <a:rPr lang="en-US" altLang="zh-CN"/>
              <a:t>    .a_apply .new .new_cnt {</a:t>
            </a:r>
            <a:endParaRPr lang="en-US" altLang="zh-CN"/>
          </a:p>
          <a:p>
            <a:r>
              <a:rPr lang="en-US" altLang="zh-CN"/>
              <a:t>        width: 360px;</a:t>
            </a:r>
            <a:endParaRPr lang="en-US" altLang="zh-CN"/>
          </a:p>
          <a:p>
            <a:r>
              <a:rPr lang="en-US" altLang="zh-CN"/>
              <a:t>        margin-right: 0px !important;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241290" cy="2809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41290" y="0"/>
            <a:ext cx="588772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&lt;div class="exam"&gt;</a:t>
            </a:r>
            <a:endParaRPr lang="en-US" altLang="zh-CN"/>
          </a:p>
          <a:p>
            <a:r>
              <a:rPr lang="en-US" altLang="zh-CN"/>
              <a:t>&lt;ul id="menu-%e6%8b%9b%e7%94%9f%e8%b3%87%e8%a8%8a" class="exams-list"&gt;</a:t>
            </a:r>
            <a:endParaRPr lang="en-US" altLang="zh-CN"/>
          </a:p>
          <a:p>
            <a:r>
              <a:rPr lang="en-US" altLang="zh-CN"/>
              <a:t>	&lt;li id="menu-item-19260" class="menu-item menu-item-type-custom menu-item-object-custom menu-item-19260"&gt;</a:t>
            </a:r>
            <a:endParaRPr lang="en-US" altLang="zh-CN"/>
          </a:p>
          <a:p>
            <a:r>
              <a:rPr lang="en-US" altLang="zh-CN"/>
              <a:t>		&lt;a target="_blank" rel="noopener noreferrer" href="https://ado.cityu.edu.mo"&gt;</a:t>
            </a:r>
            <a:r>
              <a:rPr lang="zh-CN" altLang="en-US"/>
              <a:t>招生資訊</a:t>
            </a:r>
            <a:r>
              <a:rPr lang="en-US" altLang="zh-CN"/>
              <a:t>&lt;/a&gt;</a:t>
            </a:r>
            <a:endParaRPr lang="en-US" altLang="zh-CN"/>
          </a:p>
          <a:p>
            <a:r>
              <a:rPr lang="en-US" altLang="zh-CN"/>
              <a:t>	&lt;/li&gt;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0"/>
            <a:ext cx="5240655" cy="28086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30450" y="3620770"/>
            <a:ext cx="46577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&lt;script type="text/javascript"&gt;</a:t>
            </a:r>
            <a:endParaRPr lang="en-US" altLang="zh-CN"/>
          </a:p>
          <a:p>
            <a:r>
              <a:rPr lang="en-US" altLang="zh-CN"/>
              <a:t>$(".exams-list li").addClass("item");</a:t>
            </a:r>
            <a:endParaRPr lang="en-US" altLang="zh-CN"/>
          </a:p>
          <a:p>
            <a:r>
              <a:rPr lang="en-US" altLang="zh-CN"/>
              <a:t>var applyLgh=$(".exams-list li").length;</a:t>
            </a:r>
            <a:endParaRPr lang="en-US" altLang="zh-CN"/>
          </a:p>
          <a:p>
            <a:r>
              <a:rPr lang="en-US" altLang="zh-CN"/>
              <a:t>for (var i = 1; i&lt;=applyLgh; i++) {</a:t>
            </a:r>
            <a:endParaRPr lang="en-US" altLang="zh-CN"/>
          </a:p>
          <a:p>
            <a:r>
              <a:rPr lang="en-US" altLang="zh-CN"/>
              <a:t>$(".exams-list .item a").eq(i-1).after('&lt;span class="imgdiv"&gt;&lt;img src="images/right_arrow.png" alt="" target="_blank" width="10px"/&gt;&lt;/span&gt;')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  <a:p>
            <a:r>
              <a:rPr lang="en-US" altLang="zh-CN"/>
              <a:t>&lt;/script&gt;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1206</Words>
  <Application>WPS 演示</Application>
  <PresentationFormat>宽屏</PresentationFormat>
  <Paragraphs>44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x'c</cp:lastModifiedBy>
  <cp:revision>157</cp:revision>
  <dcterms:created xsi:type="dcterms:W3CDTF">2019-06-19T02:08:00Z</dcterms:created>
  <dcterms:modified xsi:type="dcterms:W3CDTF">2024-11-27T20:21:08Z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365BD0728F7A4E57AA700CF5FB0E49FB_11</vt:lpwstr>
  </property>
</Properties>
</file>